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FC398-8CAC-4277-B77B-0905FE8BA4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0938F-507A-45B5-A8FF-A0FB5A4B91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55F70-EA0C-4D36-BF48-F87D0BA90F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57B5B-09A9-4672-8D09-D977DB817B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67D2B-5C7A-4780-ABB1-5F9326C2FF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FC8F2-DAC1-4C97-9E97-2A7AB3F790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0464C-1AC5-4406-8DDB-CAB6C68A2B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26E4-77D0-46A8-99EF-EDE8FCAB83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063AF-AB02-4F63-B7FF-D8BDB69B1F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DE0AD-C90F-4700-BC08-3CD5DBA4F6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7B6DD-ED18-4D55-B6A6-22796653CC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9041AE-7E15-4EEF-BB12-FF0B32C9BA2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edagogicheskaya.academic.ru/1647/%D0%9C%D0%A3%D0%97%D0%95%D0%9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piritual_culture.academic.ru/1319/%D0%9C%D1%83%D0%B7%D0%B5%D0%B9%D0%BD%D0%B0%D1%8F_%D0%BF%D0%B5%D0%B4%D0%B0%D0%B3%D0%BE%D0%B3%D0%B8%D0%BA%D0%B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&#1063;&#1080;&#1090;&#1072;%20&#1092;&#1080;&#1083;&#1100;&#1084;%20&#1084;&#1091;&#1079;&#1077;&#1080;%20&#1085;&#1072;&#1091;&#1082;&#1080;\&#1050;&#1072;&#1082;%20&#1087;&#1088;&#1086;&#1073;&#1091;&#1076;&#1080;&#1090;&#1100;%20&#1080;&#1085;&#1090;&#1077;&#1088;&#1077;&#1089;%20&#1082;%20&#1091;&#1095;&#1077;&#1073;&#1077;_%20&#1043;&#1086;&#1074;&#1086;&#1088;&#1080;&#1090;%20&#1069;&#1050;&#1057;&#1055;&#1045;&#1056;&#1058;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&#1063;&#1080;&#1090;&#1072;%20&#1092;&#1080;&#1083;&#1100;&#1084;%20&#1084;&#1091;&#1079;&#1077;&#1080;%20&#1085;&#1072;&#1091;&#1082;&#1080;\&#1053;&#1077;&#1086;&#1073;&#1099;&#1095;&#1085;&#1099;&#1077;%20&#1101;&#1082;&#1089;&#1087;&#1077;&#1088;&#1080;&#1084;&#1077;&#1085;&#1090;&#1099;%20&#1074;%20&#1052;&#1091;&#1079;&#1077;&#1077;%20&#1079;&#1072;&#1085;&#1080;&#1084;&#1072;&#1090;&#1077;&#1083;&#1100;&#1085;&#1086;&#1081;%20&#1085;&#1072;&#1091;&#1082;&#1080;.mp4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&#1063;&#1080;&#1090;&#1072;%20&#1092;&#1080;&#1083;&#1100;&#1084;%20&#1084;&#1091;&#1079;&#1077;&#1080;%20&#1085;&#1072;&#1091;&#1082;&#1080;\&#1058;&#1047;&#1053;.%20&#1060;&#1088;&#1072;&#1075;&#1084;&#1077;&#1085;&#1090;%20&#1087;&#1088;&#1086;&#1075;&#1088;&#1072;&#1084;&#1084;&#1099;%20_&#1050;&#1072;&#1078;&#1076;&#1099;&#1081;%20&#1076;&#1077;&#1085;&#1100;_.%2024.01.2008.mp4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1470025"/>
          </a:xfrm>
        </p:spPr>
        <p:txBody>
          <a:bodyPr/>
          <a:lstStyle/>
          <a:p>
            <a:r>
              <a:rPr lang="ru-RU" sz="2800" dirty="0" smtClean="0">
                <a:solidFill>
                  <a:srgbClr val="FFFF00"/>
                </a:solidFill>
              </a:rPr>
              <a:t>Музейная педагогика в условиях реализации культурно – исторического стандарта школьников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00" y="2852738"/>
            <a:ext cx="5464175" cy="1008062"/>
          </a:xfrm>
        </p:spPr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772816"/>
            <a:ext cx="8229600" cy="4824412"/>
          </a:xfrm>
        </p:spPr>
        <p:txBody>
          <a:bodyPr/>
          <a:lstStyle/>
          <a:p>
            <a:pPr lvl="0"/>
            <a:r>
              <a:rPr lang="ru-RU" sz="2800" b="1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2"/>
              </a:rPr>
              <a:t>МУЗЕИ</a:t>
            </a:r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— (греч. </a:t>
            </a:r>
            <a:r>
              <a:rPr lang="ru-RU" sz="2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museion</a:t>
            </a:r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место, посвящённое музам, храм муз, от </a:t>
            </a:r>
            <a:r>
              <a:rPr lang="ru-RU" sz="2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musa</a:t>
            </a:r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муза), учреждения, осуществляющие отбор, научных  исследований и хранение памятников культуры и искусства. Деятельность музеев  направлена на удовлетворение образовательных  и творческих интересов… …   Российская педагогическая энциклопедия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  <a:hlinkClick r:id="rId2"/>
              </a:rPr>
              <a:t>Музейная педагогика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 — </a:t>
            </a:r>
            <a:r>
              <a:rPr lang="ru-RU" dirty="0" err="1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педагогика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 использования музея как фактора обучения и воспитания учащихся: в качестве источника информации, средства обучения и воспитания, формы организации педагогического процесса. Типы и функции музеев в современном обществе расширяются.…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Музейная педагогика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 – область науки, изучающая историю, особенности культурной образовательной деятельности музеев, методы воздействия музеев на различные категории посетителей, взаимодействие музеев с образовательными учреждениями».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Цель музейной педагогики – 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создание условий для развития личности путём включения её в многообразную деятельность школьного музея.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sz="1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Задачи музейной педагогики:</a:t>
            </a:r>
            <a:endParaRPr lang="ru-RU" sz="1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Воспитание любви к родному краю и людям, заботящимся о его процветании;</a:t>
            </a:r>
          </a:p>
          <a:p>
            <a:pPr lvl="0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Формирование самосознания, становления активной жизненной позиции, умения успешно адаптироваться в окружающем мире;</a:t>
            </a:r>
          </a:p>
          <a:p>
            <a:pPr lvl="0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Развитие творческих и организаторских способностей, предоставление возможности реализоваться в соответствии со своими склонностями и интересами, выявить свою неповторимую индивидуальность;</a:t>
            </a:r>
          </a:p>
          <a:p>
            <a:pPr lvl="0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Формирование детско-взрослой совместной деятельности на материале музейной практики;</a:t>
            </a:r>
          </a:p>
          <a:p>
            <a:pPr lvl="0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Освоение нового типа учебных занятий, формирование профессиональной компетентности музейного педагога;</a:t>
            </a:r>
          </a:p>
          <a:p>
            <a:pPr lvl="0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Формирование системы критериев и механизмов оценки образовательного результата музейной педагогики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Как пробудить интерес к учебе_ Говорит ЭКСПЕРТ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2149475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1000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Понятие "Музейная педагогика" возникло в 19 в. в Германии и первоначально понималось как направление музейной работы с учащимися. Как особая область знаний и исследований Музейной педагогики начала формироваться с 60-х гг. 20 в. (первые центры Музейной педагогики появились в Берлине, Кёльне, Мюнхене и Нюрнберге), в нашей стране - с 70-х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гг.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 Центральным в Музейной педагогике  является понятие музейной культуры, под которой понимается степень подготовленности посетителя к восприятию предметной информации. В широком смысле музейная культура - это ценностное отношение человека к действительности, уважение к истории человечества, умение оценивать в повседневной жизни предметы музейного значения.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 В ряде зарубежных стран Музейная педагогика рассматривается как система "параллельного обучения". В штаты музеев вводится должность музейного педагога. Ведётся экспериментальная работа с юными посетителями, создаются т.н. осязаемые экспозиции, интерактивные (действующие экспонаты) и др.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274638"/>
            <a:ext cx="5194300" cy="777875"/>
          </a:xfrm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В методике проведения музейных занятий выделяют различные формы и виды: экскурсия, спектакль, концерт, дефиле (бал), мастер- класс. Формы занятий группируются по признакам использования технологии синтеза и многократности совершаемого действия: экскурсионные и лекционные циклы, кружок, студия, курсы, фестиваль, музейный праздник, музейная акция клуб, вечера.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Традиционная форма занятий в музее — экскурсия, в настоящее время заменяется и комбинируется с нетрадиционной, проводятся интерактивные занятия, используются современные технологии (</a:t>
            </a:r>
            <a:r>
              <a:rPr lang="ru-RU" sz="2800" dirty="0" err="1" smtClean="0">
                <a:solidFill>
                  <a:schemeClr val="bg1"/>
                </a:solidFill>
              </a:rPr>
              <a:t>автогид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аудиогид</a:t>
            </a:r>
            <a:r>
              <a:rPr lang="ru-RU" sz="2800" dirty="0" smtClean="0">
                <a:solidFill>
                  <a:schemeClr val="bg1"/>
                </a:solidFill>
              </a:rPr>
              <a:t>). Музейные занятия можно приравнивать по значению со школьным уроком, при условии содержания соответствующего тематике материала.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К нетрадиционным моделям </a:t>
            </a:r>
            <a:r>
              <a:rPr lang="ru-RU" sz="1800" dirty="0" smtClean="0">
                <a:solidFill>
                  <a:schemeClr val="bg1"/>
                </a:solidFill>
              </a:rPr>
              <a:t>проведения урока, которые могут применяться и в музейной педагогике, относятся: - интегрированные уроки, основанные на </a:t>
            </a:r>
            <a:r>
              <a:rPr lang="ru-RU" sz="1800" dirty="0" err="1" smtClean="0">
                <a:solidFill>
                  <a:schemeClr val="bg1"/>
                </a:solidFill>
              </a:rPr>
              <a:t>межпредметных</a:t>
            </a:r>
            <a:r>
              <a:rPr lang="ru-RU" sz="1800" dirty="0" smtClean="0">
                <a:solidFill>
                  <a:schemeClr val="bg1"/>
                </a:solidFill>
              </a:rPr>
              <a:t> связях; - уроки в форме соревнований и игр, конкурсов, турниров, эстафет, викторин; - уроки, основанные на формах, жанрах и методах работы, известных в общественной практике: исследование, изобретательство, анализ первоисточников, комментарий, мозговая атака, репортаж; - уроки на основе нетрадиционной организации и представления учебного материала: урок мудрости, урок мужества, урок любви, урок-презентация; - уроки с использованием фантазии: урок-сказка, урок-сюрприз; - уроки, основанные на имитации деятельности учреждений и организаций: урок-суд, следствие, дебаты в парламенте. 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Как показывает практика, обязательно следует учитывать возрастные особенности учащихся при построении занятий. Основой реализации музейной деятельности с детьми 9–13 лет являются их психологические особенности. В силу ситуативности восприятия и мышления они воспринимают музейные экспонаты и сам музей как «погружение» в определенную среду, то есть «я в предлагаемых обстоятельствах».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У школьника данного возраста слабая воля, неустойчивое рассеянное и непроизвольное внимание, в силу чего долгое время они не могут быть усидчивы и долго сосредоточены, поэтому их внимание необходимо переключать с одного вида деятельности на другой и чередовать контрастный по характеру материал.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Двигательная активность преобладает над умственной, он не может стоять «по струнке», поэтому даже на экскурсии ему нужны движения. В силу ассоциативности мышления такой школьник продуктивнее усваивает то, что входило в зону его субъектного опыта: «я видел, я слышал, я читал, я делал».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Необычные эксперименты в Музее занимательной науки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86000" y="2149475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При организации музейного занятия необходимо проводить параллели с современностью. У школьников 9–13лет преобладает невербальное (лат. </a:t>
            </a:r>
            <a:r>
              <a:rPr lang="ru-RU" sz="2800" dirty="0" err="1" smtClean="0">
                <a:solidFill>
                  <a:schemeClr val="bg1"/>
                </a:solidFill>
              </a:rPr>
              <a:t>Verbalis</a:t>
            </a:r>
            <a:r>
              <a:rPr lang="ru-RU" sz="2800" dirty="0" smtClean="0">
                <a:solidFill>
                  <a:schemeClr val="bg1"/>
                </a:solidFill>
              </a:rPr>
              <a:t> — словесный) наглядное восприятие информации, поэтому ребенок не любит растянутых рассказов, предисловий, введений, он должен сразу «перейти к делу», т. е. к экспонатам. Он наблюдателен и любознателен, поэтому в музее ждет заданий.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ТЗН. Фрагмент программы _Каждый день_. 24.01.2008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71750" y="2262188"/>
            <a:ext cx="40005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Необходимо все время организовывать повторение и актуализацию материала экскурсии, т. к. иначе происходит «быстрое выпадение» знания. Знание ученика распадается на отдельные кусочки, иногда теряются важные куски, а остаются второстепенные, поэтому акцент на музейных занятиях делается только на одной-двух важных идеях или экспонатах.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музейное занятие должно строиться на приоритете зрительных впечатлений, моторно-двигательной активности и </a:t>
            </a:r>
            <a:r>
              <a:rPr lang="ru-RU" sz="2800" dirty="0" err="1" smtClean="0">
                <a:solidFill>
                  <a:schemeClr val="bg1"/>
                </a:solidFill>
              </a:rPr>
              <a:t>коммуникативности</a:t>
            </a:r>
            <a:r>
              <a:rPr lang="ru-RU" sz="2800" dirty="0" smtClean="0">
                <a:solidFill>
                  <a:schemeClr val="bg1"/>
                </a:solidFill>
              </a:rPr>
              <a:t>. Показ музейного предмета должен преобладать над рассказом, причем нужен тщательный отбор предметов для работы с детьми, их должно быть не более шести-семи. Отбор производится не по принципу значимости экспоната в данной тематике музея, а по принципу эмоционального воздействия на ребенка.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bg1"/>
                </a:solidFill>
              </a:rPr>
              <a:t>Рассказ не должен превышать 20 мин, а вся экскурсия 1 ч. Группа должна быть не более 10 чел. На экскурсии с данной возрастной категорией необходимо создавать эффект «погружения в эпоху»; «Представим, что мы вошли.».., «Представим, что мы находимся.».., «Представим, что мы перенеслись…» Рассказ экскурсовода строится не на перечислении музейных предметов, а на основе словесного рисования и создания образов через описание деталей, персонификацию, поступки людей, сюжетное повествование, драматизацию, введение диалогов, изречений и кратких цитат.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chemeClr val="bg1"/>
                </a:solidFill>
              </a:rPr>
              <a:t>Особое внимание: педагогу следует обратить на задания, обращенные к жизненному опыту детей, побуждающие к детальному рассматриванию и отгадыванию смысла и значения экспонатов. Для включения ассоциаций педагог сравнивает старинные предметы с современными: нож, которым разрезали бумагу, порте букет — вазочка для букета, колокольчик для вызова прислуги, напольные и настенные часы. Дети рассматривают минутные и часовые стрелки и отвечают на вопрос: Как можно было определить время в темноте? Оказывается, чтобы не зажигать свечи, в часах делали два боя — минутный и часовой, а чтобы определить время, достаточно было дернуть шнурок, и часы давали бой — сначала часовой звонкий, а затем минутный — тонкий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bg1"/>
                </a:solidFill>
              </a:rPr>
              <a:t>разработанные методики проведенных музейных занятий позитивно повлияли на динамику познавательного интереса, активность учеников в процессе выполнения предлагаемых заданий, а также на уровень сформированных знаний и умений, их применение при решений новых задач. Влияние музейной педагогики на развитие познавательного интереса и активности исследовалось по методике Щукиной Г. И. [7] и была выявлена положительная динамика уровня познавательного интереса и активности обучающихся.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музейная педагогика играет позитивную роль в обучении истории и воспитании подростков. Но для проведения музейных занятий, необходимо непосредственное тесное взаимодействие школы и музея.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ремя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Время</Template>
  <TotalTime>136</TotalTime>
  <Words>1152</Words>
  <Application>Microsoft Office PowerPoint</Application>
  <PresentationFormat>Экран (4:3)</PresentationFormat>
  <Paragraphs>28</Paragraphs>
  <Slides>25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Время</vt:lpstr>
      <vt:lpstr>Музейная педагогика в условиях реализации культурно – исторического стандарта школьников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Музейная педагогика в условиях реализации культурно – исторического стандарта школьников</dc:title>
  <dc:creator>admin</dc:creator>
  <cp:lastModifiedBy>admin</cp:lastModifiedBy>
  <cp:revision>30</cp:revision>
  <dcterms:created xsi:type="dcterms:W3CDTF">2016-06-22T06:53:37Z</dcterms:created>
  <dcterms:modified xsi:type="dcterms:W3CDTF">2016-06-24T11:06:22Z</dcterms:modified>
</cp:coreProperties>
</file>